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1470025"/>
          </a:xfrm>
        </p:spPr>
        <p:txBody>
          <a:bodyPr/>
          <a:lstStyle/>
          <a:p>
            <a:r>
              <a:rPr lang="ar-EG" dirty="0" smtClean="0"/>
              <a:t>قسم الإعلام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الفرقة الثانية – قسم الإعلام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2438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EG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مادة نظريات الاتصال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المحاضرة الأولى </a:t>
            </a:r>
            <a:br>
              <a:rPr lang="ar-EG" dirty="0" smtClean="0"/>
            </a:br>
            <a:r>
              <a:rPr lang="ar-EG" dirty="0" smtClean="0"/>
              <a:t>نظريات الاتصال الجماهيرى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ماهى نظريات الاتصال الجماهيرى ؟</a:t>
            </a:r>
          </a:p>
          <a:p>
            <a:pPr algn="r">
              <a:buNone/>
            </a:pPr>
            <a:r>
              <a:rPr lang="ar-EG" dirty="0" smtClean="0"/>
              <a:t>- هى طرق لشرح كيفية تأثير الاتصال الجماهيرى على الجمهور .</a:t>
            </a:r>
          </a:p>
          <a:p>
            <a:pPr algn="r">
              <a:buNone/>
            </a:pPr>
            <a:r>
              <a:rPr lang="ar-EG" dirty="0" smtClean="0"/>
              <a:t>- كيف يؤثر التواصل الجماهيرى على خيارات الأفراد والمجموعات .</a:t>
            </a:r>
          </a:p>
          <a:p>
            <a:pPr algn="r">
              <a:buNone/>
            </a:pPr>
            <a:r>
              <a:rPr lang="ar-EG" dirty="0" smtClean="0"/>
              <a:t>- بدءاً من الموضوعات الأكثر أهمية مثل الانتخابات الرئاسية </a:t>
            </a:r>
            <a:r>
              <a:rPr lang="ar-EG" dirty="0" smtClean="0"/>
              <a:t>إلى </a:t>
            </a:r>
            <a:r>
              <a:rPr lang="ar-EG" dirty="0" smtClean="0"/>
              <a:t>أقل الموضوعات أهمية مثل التسوق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/>
          <a:lstStyle/>
          <a:p>
            <a:r>
              <a:rPr lang="ar-EG" dirty="0" smtClean="0"/>
              <a:t>تعريف النظرية 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dirty="0" smtClean="0">
                <a:solidFill>
                  <a:schemeClr val="tx1"/>
                </a:solidFill>
              </a:rPr>
              <a:t>- إذن ماهى النظرية ؟</a:t>
            </a:r>
          </a:p>
          <a:p>
            <a:pPr algn="r"/>
            <a:r>
              <a:rPr lang="ar-EG" dirty="0" smtClean="0">
                <a:solidFill>
                  <a:schemeClr val="tx1"/>
                </a:solidFill>
              </a:rPr>
              <a:t>- يمكن تعريف النظرية فى خمس كلمات بأنها عبارة عن ” بناء عالم لما يشبه التجربة ” إعتماداُ على الملاحظة المنهجية .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الهدف من النظرية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EG" dirty="0" smtClean="0"/>
              <a:t>- صياغة بيانات ومعلومات محددة تفعل </a:t>
            </a:r>
            <a:r>
              <a:rPr lang="ar-EG" smtClean="0"/>
              <a:t>اقتراحات </a:t>
            </a:r>
            <a:r>
              <a:rPr lang="ar-EG" smtClean="0"/>
              <a:t>وتوصيات </a:t>
            </a:r>
            <a:r>
              <a:rPr lang="ar-EG" dirty="0" smtClean="0"/>
              <a:t>للعمل بها فى الظروف المماثلة أو المشابهة .</a:t>
            </a:r>
          </a:p>
          <a:p>
            <a:pPr algn="r">
              <a:buNone/>
            </a:pPr>
            <a:r>
              <a:rPr lang="ar-EG" dirty="0" smtClean="0"/>
              <a:t>- ” القدرة على التنبؤ بالحالات المستقبلية بناءً على المعطيات الحالية ”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قسم الإعلام</vt:lpstr>
      <vt:lpstr>المحاضرة الأولى  نظريات الاتصال الجماهيرى</vt:lpstr>
      <vt:lpstr>تعريف النظرية :</vt:lpstr>
      <vt:lpstr>الهدف من النظرية :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9</cp:revision>
  <dcterms:created xsi:type="dcterms:W3CDTF">2020-03-26T13:21:23Z</dcterms:created>
  <dcterms:modified xsi:type="dcterms:W3CDTF">2020-03-29T12:11:48Z</dcterms:modified>
</cp:coreProperties>
</file>